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1DC0-8168-4F08-A7B0-820D5EE3869D}" type="datetimeFigureOut">
              <a:rPr lang="en-US" smtClean="0"/>
              <a:pPr/>
              <a:t>16/03/2020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933450"/>
            <a:ext cx="66770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 rot="10800000">
            <a:off x="1219200" y="0"/>
            <a:ext cx="381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42975"/>
            <a:ext cx="6657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1676400" y="1447800"/>
            <a:ext cx="457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761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187 0.00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919163"/>
            <a:ext cx="66865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648200"/>
            <a:ext cx="6477000" cy="20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ang trung\Desktop\khanh\1472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0518"/>
            <a:ext cx="6716713" cy="591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696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642938"/>
            <a:ext cx="6877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 trung</dc:creator>
  <cp:lastModifiedBy>SKY</cp:lastModifiedBy>
  <cp:revision>7</cp:revision>
  <dcterms:created xsi:type="dcterms:W3CDTF">2018-02-28T14:38:54Z</dcterms:created>
  <dcterms:modified xsi:type="dcterms:W3CDTF">2020-03-16T09:27:43Z</dcterms:modified>
</cp:coreProperties>
</file>